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3" r:id="rId5"/>
    <p:sldId id="289" r:id="rId6"/>
    <p:sldId id="290" r:id="rId7"/>
    <p:sldId id="288" r:id="rId8"/>
    <p:sldId id="287" r:id="rId9"/>
    <p:sldId id="292" r:id="rId10"/>
    <p:sldId id="286" r:id="rId11"/>
    <p:sldId id="276" r:id="rId12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9" autoAdjust="0"/>
    <p:restoredTop sz="95846"/>
  </p:normalViewPr>
  <p:slideViewPr>
    <p:cSldViewPr snapToGrid="0" snapToObjects="1">
      <p:cViewPr varScale="1">
        <p:scale>
          <a:sx n="146" d="100"/>
          <a:sy n="146" d="100"/>
        </p:scale>
        <p:origin x="11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18-09-2023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18-09-2023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3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elBbal/chat_with_document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eas.harvard.edu/annotated-transformer/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hyperlink" Target="https://www.lavivienpost.com/how-chatgpt-works-architecture-illustrat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F41140-B78C-114C-9AC2-BAD3751EF7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4344FE-FC02-8044-B298-5491AE110D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0D521A-3157-024D-B047-434BBB0DD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275" y="3785934"/>
            <a:ext cx="5484283" cy="603185"/>
          </a:xfrm>
        </p:spPr>
        <p:txBody>
          <a:bodyPr>
            <a:normAutofit/>
          </a:bodyPr>
          <a:lstStyle/>
          <a:p>
            <a:r>
              <a:rPr lang="nl-NL" sz="1600" dirty="0"/>
              <a:t>Michiel Bontenbal</a:t>
            </a:r>
          </a:p>
          <a:p>
            <a:r>
              <a:rPr lang="nl-NL" sz="1600" dirty="0"/>
              <a:t>21 juni 2023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E8E542-98BF-3646-9607-D6EC0A2C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917299"/>
            <a:ext cx="6607303" cy="1108357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Hacking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br>
              <a:rPr lang="nl-NL" dirty="0"/>
            </a:br>
            <a:r>
              <a:rPr lang="nl-NL" dirty="0"/>
              <a:t>Question </a:t>
            </a:r>
            <a:r>
              <a:rPr lang="nl-NL" dirty="0" err="1"/>
              <a:t>answering</a:t>
            </a:r>
            <a:r>
              <a:rPr lang="nl-NL" dirty="0"/>
              <a:t> on </a:t>
            </a:r>
            <a:r>
              <a:rPr lang="nl-NL" dirty="0" err="1"/>
              <a:t>documents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Sensemakers</a:t>
            </a:r>
            <a:r>
              <a:rPr lang="nl-NL" dirty="0"/>
              <a:t> Amsterdam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256D8FEF-D0FC-714F-BEEC-7A374CACB2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4233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98C73B-56E6-8CF4-B0E7-875987104C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CF8F9-0656-703A-BB49-43FE581B3B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0524C-5948-D05D-44E4-006B53E8FA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185" y="2103437"/>
            <a:ext cx="4546949" cy="2457411"/>
          </a:xfrm>
        </p:spPr>
        <p:txBody>
          <a:bodyPr>
            <a:normAutofit/>
          </a:bodyPr>
          <a:lstStyle/>
          <a:p>
            <a:endParaRPr lang="en-NL" sz="900" dirty="0"/>
          </a:p>
          <a:p>
            <a:pPr marL="0" indent="0">
              <a:buNone/>
            </a:pPr>
            <a:r>
              <a:rPr lang="en-NL" sz="2000" dirty="0"/>
              <a:t>We want to answer questions on a given document. </a:t>
            </a:r>
          </a:p>
          <a:p>
            <a:pPr marL="0" indent="0">
              <a:buNone/>
            </a:pPr>
            <a:endParaRPr lang="en-NL" sz="2000" dirty="0"/>
          </a:p>
          <a:p>
            <a:pPr marL="0" indent="0">
              <a:buNone/>
            </a:pPr>
            <a:r>
              <a:rPr lang="en-NL" sz="2000" dirty="0"/>
              <a:t>We use OpenAI’s GPT3.5 to answer these questions.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737557-8490-C627-F427-D6D8BA21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2800" dirty="0"/>
              <a:t>Goal – what do we want to do?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CA25C-C36B-EB79-CCFC-362DBD9E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31" y="730405"/>
            <a:ext cx="3173269" cy="368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B9214B-3F8A-6877-572D-DE29EEB1688A}"/>
              </a:ext>
            </a:extLst>
          </p:cNvPr>
          <p:cNvSpPr txBox="1"/>
          <p:nvPr/>
        </p:nvSpPr>
        <p:spPr>
          <a:xfrm>
            <a:off x="8173844" y="3412712"/>
            <a:ext cx="970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540 pages!</a:t>
            </a:r>
          </a:p>
        </p:txBody>
      </p:sp>
    </p:spTree>
    <p:extLst>
      <p:ext uri="{BB962C8B-B14F-4D97-AF65-F5344CB8AC3E}">
        <p14:creationId xmlns:p14="http://schemas.microsoft.com/office/powerpoint/2010/main" val="18328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7E35BD-9D02-71A9-BCA4-671C80DA0E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92D65-DD98-EE7E-2554-419E4B779F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D10D74-44A9-F245-66EC-0A6FAC1B84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686BCB-6295-84E6-A97D-4FC2C48F4CAF}"/>
              </a:ext>
            </a:extLst>
          </p:cNvPr>
          <p:cNvSpPr/>
          <p:nvPr/>
        </p:nvSpPr>
        <p:spPr>
          <a:xfrm>
            <a:off x="657922" y="1594625"/>
            <a:ext cx="3757961" cy="6133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 = "What is a transformer?"</a:t>
            </a:r>
            <a:endParaRPr lang="en-NL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872E22-4756-55BB-79D5-2074E262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7" y="619200"/>
            <a:ext cx="7984772" cy="1108357"/>
          </a:xfrm>
        </p:spPr>
        <p:txBody>
          <a:bodyPr>
            <a:normAutofit/>
          </a:bodyPr>
          <a:lstStyle/>
          <a:p>
            <a:r>
              <a:rPr lang="en-NL" sz="2800" dirty="0"/>
              <a:t>Question and response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065F1B-5E5C-77ED-D19C-2E43D2178872}"/>
              </a:ext>
            </a:extLst>
          </p:cNvPr>
          <p:cNvSpPr/>
          <p:nvPr/>
        </p:nvSpPr>
        <p:spPr>
          <a:xfrm>
            <a:off x="2007219" y="2733954"/>
            <a:ext cx="6244683" cy="1491252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Response </a:t>
            </a:r>
            <a:r>
              <a:rPr lang="en-GB" sz="1400" dirty="0">
                <a:solidFill>
                  <a:schemeClr val="tx1"/>
                </a:solidFill>
              </a:rPr>
              <a:t>= "A transformer is a type of neural network developed for natural language processing (NLP) tasks. It is based on self-attention, which is a quadratic complexity that can process a large number of input variables. Transformers have since been used for image processing tasks, and have now eclipsed the performance of convolutional networks in this area.'"</a:t>
            </a:r>
            <a:endParaRPr lang="en-NL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6E4924-8F25-18F7-8548-842A71745D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302E4-13CA-8572-8C7B-FF6957887F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62E53C-7D9A-CE57-80E5-072EC312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195993"/>
            <a:ext cx="7984772" cy="692227"/>
          </a:xfrm>
        </p:spPr>
        <p:txBody>
          <a:bodyPr/>
          <a:lstStyle/>
          <a:p>
            <a:r>
              <a:rPr lang="en-NL" dirty="0"/>
              <a:t>Flow</a:t>
            </a:r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8679657D-93E4-587D-BA71-E27532661095}"/>
              </a:ext>
            </a:extLst>
          </p:cNvPr>
          <p:cNvSpPr/>
          <p:nvPr/>
        </p:nvSpPr>
        <p:spPr>
          <a:xfrm>
            <a:off x="857042" y="1617976"/>
            <a:ext cx="948133" cy="686728"/>
          </a:xfrm>
          <a:prstGeom prst="flowChartDocumen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PDF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1DDDD7-4D31-F044-30A7-DBC759914570}"/>
              </a:ext>
            </a:extLst>
          </p:cNvPr>
          <p:cNvSpPr/>
          <p:nvPr/>
        </p:nvSpPr>
        <p:spPr>
          <a:xfrm>
            <a:off x="2171590" y="1652812"/>
            <a:ext cx="1196691" cy="5968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Convert to text and split into chunks.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BC80AE-00BE-8431-E1FF-1EA041B5ADF8}"/>
              </a:ext>
            </a:extLst>
          </p:cNvPr>
          <p:cNvSpPr/>
          <p:nvPr/>
        </p:nvSpPr>
        <p:spPr>
          <a:xfrm>
            <a:off x="4800635" y="2949895"/>
            <a:ext cx="939659" cy="6922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Do similarity search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A56907-7794-806C-14B1-71748E2C1498}"/>
              </a:ext>
            </a:extLst>
          </p:cNvPr>
          <p:cNvSpPr/>
          <p:nvPr/>
        </p:nvSpPr>
        <p:spPr>
          <a:xfrm>
            <a:off x="3057318" y="2997560"/>
            <a:ext cx="1196691" cy="5968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Ask question (‘prompt’)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BDF77D-64F7-B8CA-92F0-57EDC43A49BD}"/>
              </a:ext>
            </a:extLst>
          </p:cNvPr>
          <p:cNvSpPr/>
          <p:nvPr/>
        </p:nvSpPr>
        <p:spPr>
          <a:xfrm>
            <a:off x="3818779" y="1671630"/>
            <a:ext cx="1963712" cy="5613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Create ‘embeddings’ and store them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4382CC-CB7D-D3E5-6ACC-8AB0A5680F4A}"/>
              </a:ext>
            </a:extLst>
          </p:cNvPr>
          <p:cNvSpPr/>
          <p:nvPr/>
        </p:nvSpPr>
        <p:spPr>
          <a:xfrm>
            <a:off x="3057317" y="3791187"/>
            <a:ext cx="1196691" cy="5968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Response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BA9E41-5691-30ED-7A19-E19314C1ACD1}"/>
              </a:ext>
            </a:extLst>
          </p:cNvPr>
          <p:cNvCxnSpPr>
            <a:cxnSpLocks/>
            <a:stCxn id="1028" idx="1"/>
            <a:endCxn id="25" idx="3"/>
          </p:cNvCxnSpPr>
          <p:nvPr/>
        </p:nvCxnSpPr>
        <p:spPr>
          <a:xfrm flipH="1">
            <a:off x="4254008" y="4084231"/>
            <a:ext cx="1834915" cy="5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DC0732-F606-B37C-D9E4-91C0461239AD}"/>
              </a:ext>
            </a:extLst>
          </p:cNvPr>
          <p:cNvSpPr txBox="1"/>
          <p:nvPr/>
        </p:nvSpPr>
        <p:spPr>
          <a:xfrm>
            <a:off x="331275" y="1085850"/>
            <a:ext cx="225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25167A"/>
                </a:solidFill>
              </a:rPr>
              <a:t>1. Preparation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49269C-D716-CEB8-9A24-B01A13665870}"/>
              </a:ext>
            </a:extLst>
          </p:cNvPr>
          <p:cNvSpPr txBox="1"/>
          <p:nvPr/>
        </p:nvSpPr>
        <p:spPr>
          <a:xfrm>
            <a:off x="336851" y="2936596"/>
            <a:ext cx="1988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25167A"/>
                </a:solidFill>
              </a:rPr>
              <a:t>2. Execution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8F4074-4A47-0F25-44FB-0D0D5D29E64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368281" y="1951262"/>
            <a:ext cx="450498" cy="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C24323-1328-2372-7095-A4A970DB527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805175" y="1951262"/>
            <a:ext cx="366415" cy="10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CF3E71-49AB-004A-AFA2-54866FD8C9ED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254009" y="3296009"/>
            <a:ext cx="5466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7889FB1-C0CC-1198-FECE-5310E21694F1}"/>
              </a:ext>
            </a:extLst>
          </p:cNvPr>
          <p:cNvSpPr/>
          <p:nvPr/>
        </p:nvSpPr>
        <p:spPr>
          <a:xfrm>
            <a:off x="6470944" y="2957352"/>
            <a:ext cx="1002557" cy="69222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Ingest result into LLM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86A43B3-A287-81EA-FFE3-2E6621F72AA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82491" y="1952305"/>
            <a:ext cx="720089" cy="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CA9717-D282-F557-A531-46E362DA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23" y="3864986"/>
            <a:ext cx="1781167" cy="43848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610195-C26A-F7C1-F07E-A8C83AFE9ED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6972223" y="2242018"/>
            <a:ext cx="187" cy="715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2105E8-E631-F6BC-3BAF-C02FCCF505E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40294" y="2218294"/>
            <a:ext cx="948133" cy="1077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9E7DC816-B793-6789-6099-A6AC15AE2CAE}"/>
              </a:ext>
            </a:extLst>
          </p:cNvPr>
          <p:cNvCxnSpPr>
            <a:cxnSpLocks/>
            <a:stCxn id="44" idx="2"/>
            <a:endCxn id="1028" idx="0"/>
          </p:cNvCxnSpPr>
          <p:nvPr/>
        </p:nvCxnSpPr>
        <p:spPr>
          <a:xfrm>
            <a:off x="6972223" y="3649579"/>
            <a:ext cx="7284" cy="21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ounded Rectangle 1040">
            <a:extLst>
              <a:ext uri="{FF2B5EF4-FFF2-40B4-BE49-F238E27FC236}">
                <a16:creationId xmlns:a16="http://schemas.microsoft.com/office/drawing/2014/main" id="{5E7A27C6-B8D2-97ED-EC6A-9BBF33B7DEA4}"/>
              </a:ext>
            </a:extLst>
          </p:cNvPr>
          <p:cNvSpPr/>
          <p:nvPr/>
        </p:nvSpPr>
        <p:spPr>
          <a:xfrm>
            <a:off x="6524888" y="1603554"/>
            <a:ext cx="839018" cy="5968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1400" dirty="0"/>
              <a:t>‘Vector library’</a:t>
            </a:r>
          </a:p>
        </p:txBody>
      </p:sp>
    </p:spTree>
    <p:extLst>
      <p:ext uri="{BB962C8B-B14F-4D97-AF65-F5344CB8AC3E}">
        <p14:creationId xmlns:p14="http://schemas.microsoft.com/office/powerpoint/2010/main" val="44039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F2F973-88C3-1C6E-32A2-730A89ED424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EB054-89E1-B743-D7B4-C32A4E7512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4F855D-74D3-385B-95A6-067B28DF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LLM leidt tot nieuwe architectuur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5088FC-2B9C-5BDE-7B61-B6B7B3F2A1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287FFA-690D-6357-8B58-1797FE5ECC24}"/>
              </a:ext>
            </a:extLst>
          </p:cNvPr>
          <p:cNvSpPr/>
          <p:nvPr/>
        </p:nvSpPr>
        <p:spPr>
          <a:xfrm>
            <a:off x="2218267" y="1854200"/>
            <a:ext cx="4052933" cy="6011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Front-end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5B13CB-270B-AC3F-1274-F8C9C5782602}"/>
              </a:ext>
            </a:extLst>
          </p:cNvPr>
          <p:cNvSpPr/>
          <p:nvPr/>
        </p:nvSpPr>
        <p:spPr>
          <a:xfrm>
            <a:off x="2218266" y="2746602"/>
            <a:ext cx="4052933" cy="6011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Logica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98BFEA-0E16-17C2-4330-294EDA65A6D2}"/>
              </a:ext>
            </a:extLst>
          </p:cNvPr>
          <p:cNvSpPr/>
          <p:nvPr/>
        </p:nvSpPr>
        <p:spPr>
          <a:xfrm>
            <a:off x="2269067" y="3639004"/>
            <a:ext cx="1905001" cy="6011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Data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6C899C-3F05-431B-523B-9D5F3CAC7913}"/>
              </a:ext>
            </a:extLst>
          </p:cNvPr>
          <p:cNvSpPr/>
          <p:nvPr/>
        </p:nvSpPr>
        <p:spPr>
          <a:xfrm>
            <a:off x="4366200" y="3639004"/>
            <a:ext cx="1905001" cy="6011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47008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63670-4D07-E0EA-5574-A7253DCD5B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8B2A7-DD64-7E92-1FD6-28F137A27A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0161A-2FCA-428C-3067-9A3A9DBD2F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hlinkClick r:id="rId2"/>
              </a:rPr>
              <a:t>https://github.com/MichielBbal/chat_with_documents</a:t>
            </a:r>
            <a:r>
              <a:rPr lang="en-GB" sz="2400" dirty="0"/>
              <a:t> </a:t>
            </a:r>
            <a:endParaRPr lang="en-NL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B41212-4E12-82A6-08E4-892C00B2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Find the code on Github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3F98D8-9B56-A8EB-6970-F971D18D14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9776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87EA3B-19ED-DEBC-76A8-6904CFFF84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233A8-907F-DACA-9001-692D38AF9A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82444-DC97-8387-B945-7EB23488E7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5880" y="2967906"/>
            <a:ext cx="6166745" cy="1548531"/>
          </a:xfrm>
        </p:spPr>
        <p:txBody>
          <a:bodyPr/>
          <a:lstStyle/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30ACFA-AB03-0829-0535-632C85CE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53" y="101601"/>
            <a:ext cx="7984772" cy="1108357"/>
          </a:xfrm>
        </p:spPr>
        <p:txBody>
          <a:bodyPr>
            <a:normAutofit fontScale="90000"/>
          </a:bodyPr>
          <a:lstStyle/>
          <a:p>
            <a:r>
              <a:rPr lang="en-NL" dirty="0"/>
              <a:t>ANNEX:</a:t>
            </a:r>
            <a:br>
              <a:rPr lang="en-NL" dirty="0"/>
            </a:br>
            <a:r>
              <a:rPr lang="en-NL" dirty="0"/>
              <a:t>LLM API stack</a:t>
            </a:r>
            <a:br>
              <a:rPr lang="en-NL" dirty="0"/>
            </a:b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952FED-BFED-C68C-911D-D9C6138EC2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 descr="Afbeelding">
            <a:extLst>
              <a:ext uri="{FF2B5EF4-FFF2-40B4-BE49-F238E27FC236}">
                <a16:creationId xmlns:a16="http://schemas.microsoft.com/office/drawing/2014/main" id="{31276A58-ECC6-BC41-354C-6E521FE6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73" y="101601"/>
            <a:ext cx="5236040" cy="45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9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04484-203C-6BC3-053A-D3F4C77AA2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11325" y="4280468"/>
            <a:ext cx="4993363" cy="273844"/>
          </a:xfrm>
        </p:spPr>
        <p:txBody>
          <a:bodyPr/>
          <a:lstStyle/>
          <a:p>
            <a:pPr>
              <a:defRPr/>
            </a:pPr>
            <a:r>
              <a:rPr lang="nl-NL" sz="900" b="1" dirty="0"/>
              <a:t>Links</a:t>
            </a:r>
          </a:p>
          <a:p>
            <a:pPr>
              <a:defRPr/>
            </a:pPr>
            <a:r>
              <a:rPr lang="nl-NL" sz="900" dirty="0"/>
              <a:t>The </a:t>
            </a:r>
            <a:r>
              <a:rPr lang="nl-NL" sz="900" dirty="0" err="1"/>
              <a:t>illustrated</a:t>
            </a:r>
            <a:r>
              <a:rPr lang="nl-NL" sz="900" dirty="0"/>
              <a:t> </a:t>
            </a:r>
            <a:r>
              <a:rPr lang="nl-NL" sz="900" dirty="0" err="1"/>
              <a:t>Transformer</a:t>
            </a:r>
            <a:r>
              <a:rPr lang="nl-NL" sz="900" dirty="0"/>
              <a:t>: </a:t>
            </a:r>
            <a:r>
              <a:rPr lang="nl-NL" sz="900" dirty="0">
                <a:hlinkClick r:id="rId2"/>
              </a:rPr>
              <a:t>https://jalammar.github.io/illustrated-transformer/</a:t>
            </a:r>
            <a:endParaRPr lang="nl-NL" sz="900" dirty="0"/>
          </a:p>
          <a:p>
            <a:pPr>
              <a:defRPr/>
            </a:pPr>
            <a:r>
              <a:rPr lang="nl-NL" sz="900" dirty="0"/>
              <a:t>The </a:t>
            </a:r>
            <a:r>
              <a:rPr lang="nl-NL" sz="900" dirty="0" err="1"/>
              <a:t>annotated</a:t>
            </a:r>
            <a:r>
              <a:rPr lang="nl-NL" sz="900" dirty="0"/>
              <a:t> </a:t>
            </a:r>
            <a:r>
              <a:rPr lang="nl-NL" sz="900" dirty="0" err="1"/>
              <a:t>Transformer</a:t>
            </a:r>
            <a:r>
              <a:rPr lang="nl-NL" sz="900" dirty="0"/>
              <a:t>: </a:t>
            </a:r>
            <a:r>
              <a:rPr lang="nl-NL" sz="900" dirty="0">
                <a:hlinkClick r:id="rId3"/>
              </a:rPr>
              <a:t>http://nlp.seas.harvard.edu/annotated-transformer/</a:t>
            </a:r>
            <a:r>
              <a:rPr lang="nl-NL" sz="900" dirty="0"/>
              <a:t> </a:t>
            </a:r>
          </a:p>
          <a:p>
            <a:pPr>
              <a:defRPr/>
            </a:pPr>
            <a:r>
              <a:rPr lang="nl-NL" sz="900" dirty="0"/>
              <a:t>How </a:t>
            </a:r>
            <a:r>
              <a:rPr lang="nl-NL" sz="900" dirty="0" err="1"/>
              <a:t>ChatGPT</a:t>
            </a:r>
            <a:r>
              <a:rPr lang="nl-NL" sz="900" dirty="0"/>
              <a:t> </a:t>
            </a:r>
            <a:r>
              <a:rPr lang="nl-NL" sz="900" dirty="0" err="1"/>
              <a:t>works</a:t>
            </a:r>
            <a:r>
              <a:rPr lang="nl-NL" sz="900" dirty="0"/>
              <a:t>: </a:t>
            </a:r>
            <a:r>
              <a:rPr lang="nl-NL" sz="900" dirty="0">
                <a:hlinkClick r:id="rId4"/>
              </a:rPr>
              <a:t>https://www.lavivienpost.com/how-chatgpt-works-architecture-illustrated/</a:t>
            </a:r>
            <a:r>
              <a:rPr lang="nl-NL" sz="900" dirty="0"/>
              <a:t>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84FEF-5BFC-133A-0F34-C731DC0E34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5B07C-CFB5-AB83-37FE-A03A72A97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6555" y="1569206"/>
            <a:ext cx="5482590" cy="2413000"/>
          </a:xfrm>
        </p:spPr>
        <p:txBody>
          <a:bodyPr>
            <a:normAutofit/>
          </a:bodyPr>
          <a:lstStyle/>
          <a:p>
            <a:r>
              <a:rPr lang="en-NL" dirty="0"/>
              <a:t>GPT is geavanceerder dan vertalen maar in de kern lijkt het er sterk op.</a:t>
            </a:r>
            <a:endParaRPr lang="en-NL" b="1" i="1" dirty="0"/>
          </a:p>
          <a:p>
            <a:pPr marL="0" indent="0">
              <a:buNone/>
            </a:pPr>
            <a:endParaRPr lang="en-NL" b="1" i="1" dirty="0"/>
          </a:p>
          <a:p>
            <a:pPr marL="0" indent="0">
              <a:buNone/>
            </a:pPr>
            <a:r>
              <a:rPr lang="en-NL" b="1" i="1" dirty="0"/>
              <a:t>Transformer:</a:t>
            </a:r>
          </a:p>
          <a:p>
            <a:pPr marL="0" indent="0">
              <a:buNone/>
            </a:pPr>
            <a:r>
              <a:rPr lang="en-NL" dirty="0"/>
              <a:t>De architectuur van het model, zie plaatje rechts, wordt ook gebruikt bij vertalen.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b="1" i="1" dirty="0"/>
              <a:t>Pretrained:</a:t>
            </a:r>
          </a:p>
          <a:p>
            <a:r>
              <a:rPr lang="en-NL" dirty="0"/>
              <a:t>Het model is al getrained waarbij input is gebruikt o.a.:</a:t>
            </a:r>
          </a:p>
          <a:p>
            <a:pPr lvl="1"/>
            <a:r>
              <a:rPr lang="en-NL" dirty="0"/>
              <a:t>Internet, e-books, woordenlijsten, code etc </a:t>
            </a:r>
          </a:p>
          <a:p>
            <a:pPr marL="216000" lvl="1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b="1" i="1" dirty="0"/>
              <a:t>Generative</a:t>
            </a:r>
          </a:p>
          <a:p>
            <a:r>
              <a:rPr lang="en-NL" dirty="0"/>
              <a:t>Het model genereert een antwoord op een input.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BD52E2-8B3F-0946-0F6C-D6C056C1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602720"/>
            <a:ext cx="7984772" cy="710593"/>
          </a:xfrm>
        </p:spPr>
        <p:txBody>
          <a:bodyPr>
            <a:normAutofit/>
          </a:bodyPr>
          <a:lstStyle/>
          <a:p>
            <a:r>
              <a:rPr lang="en-NL" sz="2800" dirty="0"/>
              <a:t>GPT: Generative Pretrained Transformer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352BD6-64C6-3B1D-1168-ECB3ED12A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607CE7-B7EB-350D-0170-89AA0B6F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1" y="1403922"/>
            <a:ext cx="2276474" cy="33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19659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10720-hva-template-presentatie-nl-v2.1-toegankelijk (2).pptx" id="{9C220362-51F1-4D30-9062-F01280F13A0D}" vid="{395FDB19-912A-418B-B5C4-BDE5C1F99AAE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5BC44D95C4544B9E4F773C51ED72F" ma:contentTypeVersion="4" ma:contentTypeDescription="Een nieuw document maken." ma:contentTypeScope="" ma:versionID="5b2f4e4fc67832e79beedc8a25379bc7">
  <xsd:schema xmlns:xsd="http://www.w3.org/2001/XMLSchema" xmlns:xs="http://www.w3.org/2001/XMLSchema" xmlns:p="http://schemas.microsoft.com/office/2006/metadata/properties" xmlns:ns2="ad51cf99-b56d-4ba3-8cf1-bfb1531006f4" xmlns:ns3="a9df4e98-ec1d-427c-847f-36c3162ddd4f" targetNamespace="http://schemas.microsoft.com/office/2006/metadata/properties" ma:root="true" ma:fieldsID="e367e6c66630abc15028ade91e1a1c5d" ns2:_="" ns3:_="">
    <xsd:import namespace="ad51cf99-b56d-4ba3-8cf1-bfb1531006f4"/>
    <xsd:import namespace="a9df4e98-ec1d-427c-847f-36c3162dd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1cf99-b56d-4ba3-8cf1-bfb1531006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f4e98-ec1d-427c-847f-36c3162d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27F9B9-E35A-4E65-82EA-B48B1C5B87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1cf99-b56d-4ba3-8cf1-bfb1531006f4"/>
    <ds:schemaRef ds:uri="a9df4e98-ec1d-427c-847f-36c3162ddd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089DD-5B77-4DD4-B398-545B037BE2EB}">
  <ds:schemaRefs>
    <ds:schemaRef ds:uri="a9df4e98-ec1d-427c-847f-36c3162ddd4f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ad51cf99-b56d-4ba3-8cf1-bfb1531006f4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429A329-36CA-4158-AA2D-B2F2A5F9EF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{F94B03B2-D2FF-2341-850F-8C0852C0194D}tf10001119_mac</Template>
  <TotalTime>6677</TotalTime>
  <Words>336</Words>
  <Application>Microsoft Macintosh PowerPoint</Application>
  <PresentationFormat>On-screen Show (16:9)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SJABLOON Corporate Algemeen ppt - nieuwe huisstijl - titel + volg</vt:lpstr>
      <vt:lpstr>Hacking with ChatGPT Question answering on documents  Sensemakers Amsterdam</vt:lpstr>
      <vt:lpstr>Goal – what do we want to do?</vt:lpstr>
      <vt:lpstr>Question and response</vt:lpstr>
      <vt:lpstr>Flow</vt:lpstr>
      <vt:lpstr>LLM leidt tot nieuwe architectuur</vt:lpstr>
      <vt:lpstr>Find the code on Github</vt:lpstr>
      <vt:lpstr>ANNEX: LLM API stack </vt:lpstr>
      <vt:lpstr>GPT: Generative Pretrained Transformer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onder de motorkap</dc:title>
  <dc:subject>ChatGPT onder de motorkap</dc:subject>
  <dc:creator>Michiel Bontenbal</dc:creator>
  <cp:keywords>ChatGPT</cp:keywords>
  <dc:description/>
  <cp:lastModifiedBy>Michiel Bontenbal</cp:lastModifiedBy>
  <cp:revision>9</cp:revision>
  <dcterms:created xsi:type="dcterms:W3CDTF">2023-06-05T08:14:56Z</dcterms:created>
  <dcterms:modified xsi:type="dcterms:W3CDTF">2023-09-18T15:39:59Z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153200.000000000</vt:lpwstr>
  </property>
  <property fmtid="{D5CDD505-2E9C-101B-9397-08002B2CF9AE}" pid="3" name="ContentTypeId">
    <vt:lpwstr>0x0101009B05BC44D95C4544B9E4F773C51ED72F</vt:lpwstr>
  </property>
</Properties>
</file>